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0" r:id="rId16"/>
    <p:sldId id="272" r:id="rId17"/>
    <p:sldId id="273" r:id="rId18"/>
    <p:sldId id="274" r:id="rId19"/>
    <p:sldId id="275" r:id="rId20"/>
    <p:sldId id="276" r:id="rId21"/>
    <p:sldId id="279" r:id="rId22"/>
    <p:sldId id="278" r:id="rId23"/>
    <p:sldId id="280" r:id="rId24"/>
    <p:sldId id="277" r:id="rId25"/>
    <p:sldId id="281" r:id="rId26"/>
    <p:sldId id="282" r:id="rId27"/>
    <p:sldId id="283" r:id="rId28"/>
    <p:sldId id="284" r:id="rId29"/>
    <p:sldId id="285" r:id="rId30"/>
    <p:sldId id="286" r:id="rId31"/>
    <p:sldId id="290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2C79445-2D71-4A71-9E0B-5B720C84FCE5}" type="datetimeFigureOut">
              <a:rPr lang="it-IT" smtClean="0"/>
              <a:pPr/>
              <a:t>11/03/2016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8DE683-03AB-43BE-B812-CFFC078C92B9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citynews-milanotoday.stgy.it/~media/original-hi/68056174960581/visite-guidate-gratuite-a-villa-torretta-in-occasione-delle-giornate-fai-di-primavera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188640"/>
            <a:ext cx="10009393" cy="6669360"/>
          </a:xfrm>
          <a:prstGeom prst="rect">
            <a:avLst/>
          </a:prstGeom>
          <a:noFill/>
        </p:spPr>
      </p:pic>
      <p:sp>
        <p:nvSpPr>
          <p:cNvPr id="5" name="CasellaDiTesto 4"/>
          <p:cNvSpPr txBox="1"/>
          <p:nvPr/>
        </p:nvSpPr>
        <p:spPr>
          <a:xfrm>
            <a:off x="3491880" y="404664"/>
            <a:ext cx="33788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rgbClr val="0070C0"/>
                </a:solidFill>
              </a:rPr>
              <a:t>Villa Torretta</a:t>
            </a:r>
            <a:endParaRPr lang="it-IT" sz="4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0" y="450850"/>
            <a:ext cx="7783513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344" y="836712"/>
            <a:ext cx="876465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674" y="1052736"/>
            <a:ext cx="8911326" cy="476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12700"/>
            <a:ext cx="5041900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7745413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188640"/>
            <a:ext cx="87503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Villa Visconti </a:t>
            </a:r>
            <a:r>
              <a:rPr lang="it-IT" sz="4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D’Aragona</a:t>
            </a:r>
            <a:r>
              <a:rPr lang="it-IT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– De Ponti</a:t>
            </a:r>
            <a:endParaRPr lang="it-IT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987"/>
            <a:ext cx="4965700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9450" y="450850"/>
            <a:ext cx="7783513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461406"/>
            <a:ext cx="5680546" cy="639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1900" y="31750"/>
            <a:ext cx="6678613" cy="679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84400" y="12700"/>
            <a:ext cx="4775200" cy="683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623599" cy="4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0" y="793750"/>
            <a:ext cx="7745413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8240164" cy="463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699792" y="6093296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Oggi vista dal giardino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123728" y="260648"/>
            <a:ext cx="37828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Villa CAMPARI</a:t>
            </a:r>
            <a:endParaRPr lang="it-IT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752"/>
            <a:ext cx="4104456" cy="3040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3212976"/>
            <a:ext cx="4807788" cy="299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5"/>
          <p:cNvSpPr txBox="1"/>
          <p:nvPr/>
        </p:nvSpPr>
        <p:spPr>
          <a:xfrm>
            <a:off x="5220072" y="134076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accent1">
                    <a:lumMod val="75000"/>
                  </a:schemeClr>
                </a:solidFill>
              </a:rPr>
              <a:t>La vecchia fabbrica</a:t>
            </a:r>
            <a:endParaRPr lang="it-IT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1691680" y="4365104"/>
            <a:ext cx="888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Interno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5436096" y="6237312"/>
            <a:ext cx="907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accent1">
                    <a:lumMod val="75000"/>
                  </a:schemeClr>
                </a:solidFill>
              </a:rPr>
              <a:t>Esterno</a:t>
            </a:r>
            <a:endParaRPr lang="it-IT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532440" cy="6182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0728"/>
            <a:ext cx="7388500" cy="56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23728" y="260648"/>
            <a:ext cx="49423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Casa Alta CAMPARI</a:t>
            </a:r>
            <a:endParaRPr lang="it-IT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80728"/>
            <a:ext cx="76184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051720" y="188640"/>
            <a:ext cx="5575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Villa </a:t>
            </a:r>
            <a:r>
              <a:rPr lang="it-IT" sz="4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Puricelli</a:t>
            </a:r>
            <a:r>
              <a:rPr lang="it-IT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- Guerra</a:t>
            </a:r>
            <a:endParaRPr lang="it-IT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548680"/>
            <a:ext cx="3905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76672"/>
            <a:ext cx="40100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627784" y="633478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Prima dell’intervento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08720"/>
            <a:ext cx="76184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184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059832" y="633478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Cortile interno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184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059832" y="633478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La parte residenziale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88640"/>
            <a:ext cx="7327974" cy="6881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12776"/>
            <a:ext cx="7618413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843808" y="260648"/>
            <a:ext cx="30716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Villa </a:t>
            </a:r>
            <a:r>
              <a:rPr lang="it-IT" sz="4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Mylius</a:t>
            </a:r>
            <a:endParaRPr lang="it-IT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761841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827584" y="6093296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La piazza della villa prima della ristrutturazione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08720"/>
            <a:ext cx="7618413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827584" y="5949280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La facciata principale dopo la ristrutturazione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618413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764704"/>
            <a:ext cx="42100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89000"/>
            <a:ext cx="7618413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131840" y="609329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Salone interno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89000"/>
            <a:ext cx="7618413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347864" y="609329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Soffitti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89000"/>
            <a:ext cx="7618413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89000"/>
            <a:ext cx="7618413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347864" y="6093296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Il Giardino 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43000"/>
            <a:ext cx="56959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843808" y="260648"/>
            <a:ext cx="2595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Villa </a:t>
            </a:r>
            <a:r>
              <a:rPr lang="it-IT" sz="4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Zorn</a:t>
            </a:r>
            <a:endParaRPr lang="it-IT" sz="4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632848" cy="4097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21000"/>
            <a:ext cx="778351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768350"/>
            <a:ext cx="7618413" cy="532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980728"/>
            <a:ext cx="7618413" cy="534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8340348" cy="499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555776" y="6165304"/>
            <a:ext cx="5256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accent1">
                    <a:lumMod val="75000"/>
                  </a:schemeClr>
                </a:solidFill>
              </a:rPr>
              <a:t>Cartolina : Il Giardino </a:t>
            </a:r>
            <a:endParaRPr lang="it-IT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752475"/>
            <a:ext cx="849630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757238"/>
            <a:ext cx="8353425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" y="814388"/>
            <a:ext cx="8267700" cy="522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8500" y="793750"/>
            <a:ext cx="7745413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350" y="1308100"/>
            <a:ext cx="7859713" cy="424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0500" y="69850"/>
            <a:ext cx="6223000" cy="671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476250"/>
            <a:ext cx="78089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836712"/>
            <a:ext cx="7821613" cy="538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915816" y="764704"/>
            <a:ext cx="32770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 smtClean="0">
                <a:solidFill>
                  <a:srgbClr val="0070C0"/>
                </a:solidFill>
              </a:rPr>
              <a:t>Villa </a:t>
            </a:r>
            <a:r>
              <a:rPr lang="it-IT" sz="4800" dirty="0" err="1" smtClean="0">
                <a:solidFill>
                  <a:srgbClr val="0070C0"/>
                </a:solidFill>
              </a:rPr>
              <a:t>Pelucca</a:t>
            </a:r>
            <a:endParaRPr lang="it-IT" sz="48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Terr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217</TotalTime>
  <Words>61</Words>
  <Application>Microsoft Office PowerPoint</Application>
  <PresentationFormat>Presentazione su schermo (4:3)</PresentationFormat>
  <Paragraphs>21</Paragraphs>
  <Slides>45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45</vt:i4>
      </vt:variant>
    </vt:vector>
  </HeadingPairs>
  <TitlesOfParts>
    <vt:vector size="46" baseType="lpstr">
      <vt:lpstr>Terra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Valerio</dc:creator>
  <cp:lastModifiedBy>Valerio</cp:lastModifiedBy>
  <cp:revision>20</cp:revision>
  <dcterms:created xsi:type="dcterms:W3CDTF">2016-01-18T09:20:46Z</dcterms:created>
  <dcterms:modified xsi:type="dcterms:W3CDTF">2016-03-11T10:23:28Z</dcterms:modified>
</cp:coreProperties>
</file>